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71" r:id="rId2"/>
  </p:sld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6" r:id="rId11"/>
    <p:sldId id="267" r:id="rId12"/>
    <p:sldId id="265" r:id="rId13"/>
    <p:sldId id="270" r:id="rId14"/>
    <p:sldId id="268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1" y="1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5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000" spc="-120" baseline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3" y="4198409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1383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526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="0" baseline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187275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0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3392"/>
            <a:ext cx="507492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3651" y="1993392"/>
            <a:ext cx="5074920" cy="3767328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629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32000"/>
            <a:ext cx="5074920" cy="7234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36150"/>
            <a:ext cx="507492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55080" y="2029968"/>
            <a:ext cx="5074920" cy="72237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55080" y="2734056"/>
            <a:ext cx="5074920" cy="32004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6554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2955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7537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360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3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00">
                <a:solidFill>
                  <a:srgbClr val="40404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7825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9"/>
            <a:ext cx="10780776" cy="613283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rgbClr val="4D4D4D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12/2/2016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75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969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862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1" y="695325"/>
            <a:ext cx="2628900" cy="48006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6" y="714377"/>
            <a:ext cx="7734300" cy="5400675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64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12/2/2016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6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275" y="1993394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12/2/2016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21591" y="5829749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0" b="0">
                <a:ln>
                  <a:noFill/>
                </a:ln>
                <a:solidFill>
                  <a:schemeClr val="accent1">
                    <a:alpha val="20000"/>
                  </a:schemeClr>
                </a:solidFill>
                <a:latin typeface="+mj-lt"/>
              </a:defRPr>
            </a:lvl1pPr>
          </a:lstStyle>
          <a:p>
            <a:fld id="{B82CCC60-E8CD-4174-8B1A-7DF615B22EE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598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74320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38091" y="2549770"/>
            <a:ext cx="4573344" cy="1292469"/>
          </a:xfrm>
        </p:spPr>
        <p:txBody>
          <a:bodyPr/>
          <a:lstStyle/>
          <a:p>
            <a:r>
              <a:rPr lang="en-US" sz="3600" dirty="0"/>
              <a:t>TC2 – CIÊNCIA DA COMPUTAÇÃO</a:t>
            </a:r>
            <a:endParaRPr lang="pt-BR" sz="3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Desenvolvimento de uma solução informatizada para auxiliar pessoas e instituições que lutam pela defesa da vida animal.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33046" y="474785"/>
            <a:ext cx="4352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Matheus Rodrigues Martins Pereira</a:t>
            </a:r>
          </a:p>
          <a:p>
            <a:r>
              <a:rPr lang="pt-BR" dirty="0"/>
              <a:t>Matheus Felipe dos Passos e Paz</a:t>
            </a:r>
          </a:p>
          <a:p>
            <a:r>
              <a:rPr lang="pt-BR" dirty="0"/>
              <a:t>Leonardo Pereira Moreira da Silva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4490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590" y="808892"/>
            <a:ext cx="3021806" cy="5372100"/>
          </a:xfrm>
          <a:prstGeom prst="rect">
            <a:avLst/>
          </a:prstGeom>
        </p:spPr>
      </p:pic>
      <p:pic>
        <p:nvPicPr>
          <p:cNvPr id="1026" name="Picture 2" descr="https://attachment.outlook.office.net/owa/mathr008@outlook.com/service.svc/s/GetAttachmentThumbnail?id=AQMkADAwATMwMAItYmIANGMtZGJiAGMtMDACLTAwCgBGAAADVzVhYmshHUOxu1R7rZjIWgcAVgyWh5lepE6SJr9oizL%2FhQAAAgEMAAAAVgyWh5lepE6SJr9oizL%2FhQAAADn%2FCfAAAAABEgAQALGz7n0Xec9DtEA9OYTm%2F6k%3D&amp;thumbnailType=2&amp;X-OWA-CANARY=gwwEVq5I_UizWcTgXhUyfnDDOnEoG9QYBy4KrB9ilFYE5jndMf6OpLZrU8cP_yYTlla1yYt8RUg.&amp;token=c0aca53c-f9e8-49b3-863c-ef3e943baeda&amp;owa=outlook.live.com&amp;isc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037" y="808892"/>
            <a:ext cx="3021806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626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732" y="548640"/>
            <a:ext cx="3158109" cy="561441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36" y="548640"/>
            <a:ext cx="3158109" cy="561441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384" y="548640"/>
            <a:ext cx="3158109" cy="561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807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795" y="731520"/>
            <a:ext cx="3116961" cy="554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6418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futuros	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Melhorias no design em geral;</a:t>
            </a:r>
          </a:p>
          <a:p>
            <a:r>
              <a:rPr lang="pt-BR" dirty="0"/>
              <a:t>Desenvolver o aplicativo para o sistema iOS;</a:t>
            </a:r>
          </a:p>
          <a:p>
            <a:r>
              <a:rPr lang="pt-BR" dirty="0"/>
              <a:t>Disponibilizar na Play </a:t>
            </a:r>
            <a:r>
              <a:rPr lang="pt-BR" dirty="0" err="1"/>
              <a:t>Store</a:t>
            </a:r>
            <a:r>
              <a:rPr lang="pt-BR" dirty="0"/>
              <a:t> para os usuários efetuarem o download;</a:t>
            </a:r>
          </a:p>
          <a:p>
            <a:r>
              <a:rPr lang="pt-BR" dirty="0"/>
              <a:t>Criação de um canal de denúncia;</a:t>
            </a:r>
          </a:p>
          <a:p>
            <a:r>
              <a:rPr lang="pt-BR" dirty="0"/>
              <a:t>Desenvolver uma interface web relativa à aplicação.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803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Dúvidas</a:t>
            </a:r>
            <a:r>
              <a:rPr lang="pt-BR" dirty="0">
                <a:latin typeface="Arial Narrow" panose="020B0606020202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82867452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Maus-</a:t>
            </a:r>
            <a:r>
              <a:rPr lang="en-US" dirty="0" err="1"/>
              <a:t>tratos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</a:t>
            </a:r>
            <a:r>
              <a:rPr lang="en-US" dirty="0" err="1"/>
              <a:t>animais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/>
              <a:t>Abandono</a:t>
            </a:r>
            <a:r>
              <a:rPr lang="en-US" dirty="0"/>
              <a:t>;</a:t>
            </a:r>
          </a:p>
          <a:p>
            <a:r>
              <a:rPr lang="en-US" dirty="0" err="1"/>
              <a:t>Instituições</a:t>
            </a:r>
            <a:r>
              <a:rPr lang="en-US" dirty="0"/>
              <a:t> </a:t>
            </a:r>
            <a:r>
              <a:rPr lang="en-US" dirty="0" err="1"/>
              <a:t>cheias</a:t>
            </a:r>
            <a:r>
              <a:rPr lang="en-US" dirty="0"/>
              <a:t>;</a:t>
            </a:r>
          </a:p>
          <a:p>
            <a:r>
              <a:rPr lang="en-US" dirty="0" err="1"/>
              <a:t>Propagação</a:t>
            </a:r>
            <a:r>
              <a:rPr lang="en-US" dirty="0"/>
              <a:t> de </a:t>
            </a:r>
            <a:r>
              <a:rPr lang="en-US" dirty="0" err="1"/>
              <a:t>zoonoses</a:t>
            </a:r>
            <a:r>
              <a:rPr lang="en-US" dirty="0"/>
              <a:t>.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195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Objetivo</a:t>
            </a:r>
            <a:r>
              <a:rPr lang="en-US" dirty="0"/>
              <a:t> do </a:t>
            </a:r>
            <a:r>
              <a:rPr lang="en-US" dirty="0" err="1"/>
              <a:t>trabalho</a:t>
            </a:r>
            <a:endParaRPr lang="en-US" dirty="0"/>
          </a:p>
        </p:txBody>
      </p:sp>
      <p:sp>
        <p:nvSpPr>
          <p:cNvPr id="3" name="Content Placeholder 4"/>
          <p:cNvSpPr txBox="1">
            <a:spLocks/>
          </p:cNvSpPr>
          <p:nvPr/>
        </p:nvSpPr>
        <p:spPr>
          <a:xfrm>
            <a:off x="507206" y="1993393"/>
            <a:ext cx="8065294" cy="376618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err="1"/>
              <a:t>Desenvolver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solução</a:t>
            </a:r>
            <a:r>
              <a:rPr lang="en-US" dirty="0"/>
              <a:t> que </a:t>
            </a:r>
            <a:r>
              <a:rPr lang="en-US" dirty="0" err="1"/>
              <a:t>possibilita</a:t>
            </a:r>
            <a:r>
              <a:rPr lang="en-US" dirty="0"/>
              <a:t> a </a:t>
            </a:r>
            <a:r>
              <a:rPr lang="en-US" dirty="0" err="1"/>
              <a:t>adoção</a:t>
            </a:r>
            <a:r>
              <a:rPr lang="en-US" dirty="0"/>
              <a:t> e </a:t>
            </a:r>
            <a:r>
              <a:rPr lang="en-US" dirty="0" err="1"/>
              <a:t>doação</a:t>
            </a:r>
            <a:r>
              <a:rPr lang="en-US" dirty="0"/>
              <a:t> de </a:t>
            </a:r>
            <a:r>
              <a:rPr lang="en-US" dirty="0" err="1"/>
              <a:t>animais</a:t>
            </a:r>
            <a:r>
              <a:rPr lang="en-US" dirty="0"/>
              <a:t>;</a:t>
            </a:r>
          </a:p>
          <a:p>
            <a:r>
              <a:rPr lang="en-US" dirty="0" err="1"/>
              <a:t>Facilitar</a:t>
            </a:r>
            <a:r>
              <a:rPr lang="en-US" dirty="0"/>
              <a:t> a </a:t>
            </a:r>
            <a:r>
              <a:rPr lang="en-US" dirty="0" err="1"/>
              <a:t>busca</a:t>
            </a:r>
            <a:r>
              <a:rPr lang="en-US" dirty="0"/>
              <a:t> de </a:t>
            </a:r>
            <a:r>
              <a:rPr lang="en-US" dirty="0" err="1"/>
              <a:t>animais</a:t>
            </a:r>
            <a:r>
              <a:rPr lang="en-US" dirty="0"/>
              <a:t> para </a:t>
            </a:r>
            <a:r>
              <a:rPr lang="en-US" dirty="0" err="1"/>
              <a:t>adoção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proximidades</a:t>
            </a:r>
            <a:r>
              <a:rPr lang="en-US" dirty="0"/>
              <a:t>;</a:t>
            </a:r>
          </a:p>
          <a:p>
            <a:r>
              <a:rPr lang="en-US" dirty="0" err="1"/>
              <a:t>Tornar</a:t>
            </a:r>
            <a:r>
              <a:rPr lang="en-US" dirty="0"/>
              <a:t> simples e </a:t>
            </a:r>
            <a:r>
              <a:rPr lang="en-US" dirty="0" err="1"/>
              <a:t>efetiva</a:t>
            </a:r>
            <a:r>
              <a:rPr lang="en-US" dirty="0"/>
              <a:t> a </a:t>
            </a:r>
            <a:r>
              <a:rPr lang="en-US" dirty="0" err="1"/>
              <a:t>divulgação</a:t>
            </a:r>
            <a:r>
              <a:rPr lang="en-US" dirty="0"/>
              <a:t> de </a:t>
            </a:r>
            <a:r>
              <a:rPr lang="en-US" dirty="0" err="1"/>
              <a:t>animais</a:t>
            </a:r>
            <a:r>
              <a:rPr lang="en-US" dirty="0"/>
              <a:t> para </a:t>
            </a:r>
            <a:r>
              <a:rPr lang="en-US" dirty="0" err="1"/>
              <a:t>doação</a:t>
            </a:r>
            <a:r>
              <a:rPr lang="en-US" dirty="0"/>
              <a:t>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67569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492919" y="499533"/>
            <a:ext cx="8079581" cy="1658198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Solução</a:t>
            </a:r>
            <a:endParaRPr lang="en-US" dirty="0"/>
          </a:p>
        </p:txBody>
      </p:sp>
      <p:sp>
        <p:nvSpPr>
          <p:cNvPr id="3" name="Content Placeholder 4"/>
          <p:cNvSpPr txBox="1">
            <a:spLocks/>
          </p:cNvSpPr>
          <p:nvPr/>
        </p:nvSpPr>
        <p:spPr>
          <a:xfrm>
            <a:off x="955615" y="1975809"/>
            <a:ext cx="10201824" cy="376618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3200" dirty="0" err="1"/>
              <a:t>Desenvolvimento</a:t>
            </a:r>
            <a:r>
              <a:rPr lang="en-US" sz="3200" dirty="0"/>
              <a:t> de um </a:t>
            </a:r>
            <a:r>
              <a:rPr lang="en-US" sz="3200" dirty="0" err="1"/>
              <a:t>aplicativo</a:t>
            </a:r>
            <a:r>
              <a:rPr lang="en-US" sz="3200" dirty="0"/>
              <a:t> Android:</a:t>
            </a:r>
            <a:endParaRPr lang="en-US" dirty="0"/>
          </a:p>
          <a:p>
            <a:pPr lvl="1"/>
            <a:r>
              <a:rPr lang="en-US" sz="2000" dirty="0" err="1"/>
              <a:t>Permitir</a:t>
            </a:r>
            <a:r>
              <a:rPr lang="en-US" sz="2000" dirty="0"/>
              <a:t> a </a:t>
            </a:r>
            <a:r>
              <a:rPr lang="en-US" sz="2000" dirty="0" err="1"/>
              <a:t>doação</a:t>
            </a:r>
            <a:r>
              <a:rPr lang="en-US" sz="2000" dirty="0"/>
              <a:t> e </a:t>
            </a:r>
            <a:r>
              <a:rPr lang="en-US" sz="2000" dirty="0" err="1"/>
              <a:t>adoção</a:t>
            </a:r>
            <a:r>
              <a:rPr lang="en-US" sz="2000" dirty="0"/>
              <a:t> de </a:t>
            </a:r>
            <a:r>
              <a:rPr lang="en-US" sz="2000" dirty="0" err="1"/>
              <a:t>animais</a:t>
            </a:r>
            <a:r>
              <a:rPr lang="en-US" sz="2000" dirty="0"/>
              <a:t>;</a:t>
            </a:r>
          </a:p>
          <a:p>
            <a:pPr lvl="1"/>
            <a:r>
              <a:rPr lang="en-US" sz="2000" dirty="0"/>
              <a:t>Simples e </a:t>
            </a:r>
            <a:r>
              <a:rPr lang="en-US" sz="2000" dirty="0" err="1"/>
              <a:t>rápido</a:t>
            </a:r>
            <a:r>
              <a:rPr lang="en-US" sz="2000" dirty="0"/>
              <a:t> </a:t>
            </a:r>
            <a:r>
              <a:rPr lang="en-US" sz="2000" dirty="0" err="1"/>
              <a:t>cadastro</a:t>
            </a:r>
            <a:r>
              <a:rPr lang="en-US" sz="2000" dirty="0"/>
              <a:t> de </a:t>
            </a:r>
            <a:r>
              <a:rPr lang="en-US" sz="2000" dirty="0" err="1"/>
              <a:t>animais</a:t>
            </a:r>
            <a:r>
              <a:rPr lang="en-US" sz="2000" dirty="0"/>
              <a:t> para </a:t>
            </a:r>
            <a:r>
              <a:rPr lang="en-US" sz="2000" dirty="0" err="1"/>
              <a:t>doação</a:t>
            </a:r>
            <a:r>
              <a:rPr lang="en-US" sz="2000" dirty="0"/>
              <a:t>;</a:t>
            </a:r>
          </a:p>
          <a:p>
            <a:pPr lvl="1"/>
            <a:r>
              <a:rPr lang="en-US" sz="2000" dirty="0" err="1"/>
              <a:t>Facilitar</a:t>
            </a:r>
            <a:r>
              <a:rPr lang="en-US" sz="2000" dirty="0"/>
              <a:t> a </a:t>
            </a:r>
            <a:r>
              <a:rPr lang="en-US" sz="2000" dirty="0" err="1"/>
              <a:t>comunicação</a:t>
            </a:r>
            <a:r>
              <a:rPr lang="en-US" sz="2000" dirty="0"/>
              <a:t> entre </a:t>
            </a:r>
            <a:r>
              <a:rPr lang="en-US" sz="2000" dirty="0" err="1"/>
              <a:t>adotante</a:t>
            </a:r>
            <a:r>
              <a:rPr lang="en-US" sz="2000" dirty="0"/>
              <a:t> e </a:t>
            </a:r>
            <a:r>
              <a:rPr lang="en-US" sz="2000" dirty="0" err="1"/>
              <a:t>doador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5784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Tecnologias utilizadas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Android</a:t>
            </a:r>
            <a:r>
              <a:rPr lang="pt-BR" dirty="0"/>
              <a:t> Studio;</a:t>
            </a:r>
          </a:p>
          <a:p>
            <a:r>
              <a:rPr lang="pt-BR" dirty="0" err="1"/>
              <a:t>Git</a:t>
            </a:r>
            <a:r>
              <a:rPr lang="pt-BR" dirty="0"/>
              <a:t> e GitHub;</a:t>
            </a:r>
          </a:p>
          <a:p>
            <a:r>
              <a:rPr lang="pt-BR" dirty="0" err="1"/>
              <a:t>Location</a:t>
            </a:r>
            <a:r>
              <a:rPr lang="pt-BR" dirty="0"/>
              <a:t> API;</a:t>
            </a:r>
          </a:p>
          <a:p>
            <a:r>
              <a:rPr lang="pt-BR" dirty="0" err="1"/>
              <a:t>SQLite</a:t>
            </a:r>
            <a:r>
              <a:rPr lang="pt-BR" dirty="0"/>
              <a:t>;</a:t>
            </a:r>
          </a:p>
          <a:p>
            <a:r>
              <a:rPr lang="pt-BR" dirty="0"/>
              <a:t>Parse e back4app.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11622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0" r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55" y="1443836"/>
            <a:ext cx="2697976" cy="413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90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5297" y="958359"/>
            <a:ext cx="2809141" cy="499402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181" y="958358"/>
            <a:ext cx="2809141" cy="499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69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437" y="1002158"/>
            <a:ext cx="2804381" cy="498556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658" y="1002158"/>
            <a:ext cx="2804381" cy="498556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923" y="1002157"/>
            <a:ext cx="2809629" cy="498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5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726" y="975966"/>
            <a:ext cx="2804380" cy="498556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153" y="975966"/>
            <a:ext cx="2804380" cy="498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57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Metropolitano">
  <a:themeElements>
    <a:clrScheme name="Metropolitano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607</TotalTime>
  <Words>164</Words>
  <Application>Microsoft Office PowerPoint</Application>
  <PresentationFormat>Widescreen</PresentationFormat>
  <Paragraphs>33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14</vt:i4>
      </vt:variant>
    </vt:vector>
  </HeadingPairs>
  <TitlesOfParts>
    <vt:vector size="21" baseType="lpstr">
      <vt:lpstr>Arial</vt:lpstr>
      <vt:lpstr>Arial Narrow</vt:lpstr>
      <vt:lpstr>Calibri Light</vt:lpstr>
      <vt:lpstr>Century Gothic</vt:lpstr>
      <vt:lpstr>Wingdings 3</vt:lpstr>
      <vt:lpstr>Íon</vt:lpstr>
      <vt:lpstr>Metropolitano</vt:lpstr>
      <vt:lpstr>TC2 – CIÊNCIA DA COMPUTAÇÃO</vt:lpstr>
      <vt:lpstr>Apresentação do PowerPoint</vt:lpstr>
      <vt:lpstr>Apresentação do PowerPoint</vt:lpstr>
      <vt:lpstr>Apresentação do PowerPoint</vt:lpstr>
      <vt:lpstr>Tecnologias utilizadas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Trabalhos futuros </vt:lpstr>
      <vt:lpstr>Dúvidas?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TC2 – CIÊNCIA DA COMPUTAÇÃO</dc:title>
  <dc:creator>Matheus Rodrigues</dc:creator>
  <cp:lastModifiedBy>Matheus Rodrigues</cp:lastModifiedBy>
  <cp:revision>16</cp:revision>
  <dcterms:created xsi:type="dcterms:W3CDTF">2016-12-02T19:21:24Z</dcterms:created>
  <dcterms:modified xsi:type="dcterms:W3CDTF">2016-12-03T05:28:30Z</dcterms:modified>
</cp:coreProperties>
</file>